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3" r:id="rId11"/>
    <p:sldId id="264" r:id="rId12"/>
    <p:sldId id="276" r:id="rId13"/>
    <p:sldId id="277" r:id="rId14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091" autoAdjust="0"/>
  </p:normalViewPr>
  <p:slideViewPr>
    <p:cSldViewPr snapToGrid="0" snapToObjects="1">
      <p:cViewPr varScale="1">
        <p:scale>
          <a:sx n="100" d="100"/>
          <a:sy n="100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69560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6" name="Shape 18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endParaRPr lang="en-US"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5722412" y="3982757"/>
            <a:ext cx="2735788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0"/>
            <a:ext cx="749934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Chapter 6</a:t>
            </a:r>
            <a:b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Inner Product Spaces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327996" y="1981201"/>
            <a:ext cx="7499349" cy="487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6.1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Inner Products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6.2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Angle and </a:t>
            </a:r>
            <a:r>
              <a:rPr lang="en-US" sz="30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Orthogonality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in Inner                              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       Product Spaces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 smtClean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6.4</a:t>
            </a:r>
            <a:r>
              <a:rPr lang="en-US" sz="30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Best Approximation;  Least </a:t>
            </a:r>
            <a:r>
              <a:rPr lang="en-US" sz="30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Squares</a:t>
            </a:r>
            <a:endParaRPr lang="en-US" sz="30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6.1</a:t>
            </a:r>
            <a:r>
              <a:rPr lang="en-US" sz="4300" b="0" i="0" u="none" strike="noStrike" cap="none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Inner </a:t>
            </a:r>
            <a:r>
              <a:rPr lang="en-US" sz="43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Products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524000"/>
            <a:ext cx="8047036" cy="3014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43200" y="4538662"/>
            <a:ext cx="4649787" cy="5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Algebraic Properties of Inner Products</a:t>
            </a: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9037" y="2286000"/>
            <a:ext cx="7954962" cy="2655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Arial"/>
              <a:buNone/>
            </a:pPr>
            <a:r>
              <a:rPr lang="en-US" sz="4300" b="0" i="1" u="none" strike="noStrike" cap="none" baseline="0" dirty="0" err="1">
                <a:solidFill>
                  <a:srgbClr val="572314"/>
                </a:solidFill>
                <a:latin typeface="Arial"/>
                <a:ea typeface="Arial"/>
                <a:cs typeface="Arial"/>
                <a:sym typeface="Arial"/>
              </a:rPr>
              <a:t>θ</a:t>
            </a:r>
            <a:r>
              <a:rPr lang="en-US" sz="4300" b="0" i="0" u="none" strike="noStrike" cap="none" baseline="0" dirty="0">
                <a:solidFill>
                  <a:srgbClr val="572314"/>
                </a:solidFill>
                <a:latin typeface="Arial"/>
                <a:ea typeface="Arial"/>
                <a:cs typeface="Arial"/>
                <a:sym typeface="Arial"/>
              </a:rPr>
              <a:t>: the angle between u and v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3600" y="1524000"/>
            <a:ext cx="5661024" cy="2103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Shape 1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4222" y="4741333"/>
            <a:ext cx="8099778" cy="7196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28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6.4 Best Approximation</a:t>
            </a:r>
            <a:r>
              <a:rPr lang="en-US" sz="280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: </a:t>
            </a:r>
            <a:r>
              <a:rPr lang="en-US" sz="28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Least </a:t>
            </a:r>
            <a:r>
              <a:rPr lang="en-US" sz="28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Squares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2133600"/>
            <a:ext cx="8047036" cy="1382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Shape 18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886200"/>
            <a:ext cx="8047036" cy="219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Least squares </a:t>
            </a:r>
            <a:r>
              <a:rPr lang="en-US" sz="3900" b="0" i="0" u="none" strike="noStrike" cap="none" baseline="0" dirty="0" smtClean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solutions</a:t>
            </a:r>
            <a:br>
              <a:rPr lang="en-US" sz="3900" b="0" i="0" u="none" strike="noStrike" cap="none" baseline="0" dirty="0" smtClean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</a:br>
            <a:r>
              <a:rPr lang="en-US" sz="3900" b="0" i="0" u="none" strike="noStrike" cap="none" baseline="0" dirty="0" smtClean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 </a:t>
            </a:r>
            <a:r>
              <a:rPr lang="en-US" sz="3900" b="0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to A</a:t>
            </a:r>
            <a:r>
              <a:rPr lang="en-US" sz="3900" b="1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x</a:t>
            </a:r>
            <a:r>
              <a:rPr lang="en-US" sz="3900" b="0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 = </a:t>
            </a:r>
            <a:r>
              <a:rPr lang="en-US" sz="3900" b="1" i="0" u="none" strike="noStrike" cap="none" baseline="0" dirty="0">
                <a:solidFill>
                  <a:schemeClr val="accent4">
                    <a:lumMod val="75000"/>
                  </a:schemeClr>
                </a:solidFill>
                <a:latin typeface="Cambria"/>
                <a:ea typeface="Cabin"/>
                <a:cs typeface="Cambria"/>
                <a:sym typeface="Cabin"/>
              </a:rPr>
              <a:t>b</a:t>
            </a:r>
          </a:p>
        </p:txBody>
      </p:sp>
      <p:pic>
        <p:nvPicPr>
          <p:cNvPr id="189" name="Shape 1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2514600"/>
            <a:ext cx="8047036" cy="231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17 at 2.33.5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30200"/>
            <a:ext cx="6083300" cy="606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364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11-17 at 2.34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800" y="1792111"/>
            <a:ext cx="7636954" cy="291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15005"/>
      </p:ext>
    </p:extLst>
  </p:cSld>
  <p:clrMapOvr>
    <a:masterClrMapping/>
  </p:clrMapOvr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57</Words>
  <Application>Microsoft Macintosh PowerPoint</Application>
  <PresentationFormat>On-screen Show (4:3)</PresentationFormat>
  <Paragraphs>23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Solstice</vt:lpstr>
      <vt:lpstr>1_Solstice</vt:lpstr>
      <vt:lpstr>2_Solstice</vt:lpstr>
      <vt:lpstr>3_Solstice</vt:lpstr>
      <vt:lpstr>4_Solstice</vt:lpstr>
      <vt:lpstr>Elementary Linear Algebra </vt:lpstr>
      <vt:lpstr>Chapter 6 Inner Product Spaces</vt:lpstr>
      <vt:lpstr>6.1 Inner Products</vt:lpstr>
      <vt:lpstr>Algebraic Properties of Inner Products</vt:lpstr>
      <vt:lpstr>θ: the angle between u and v</vt:lpstr>
      <vt:lpstr>6.4 Best Approximation: Least Squares</vt:lpstr>
      <vt:lpstr>Least squares solutions  to Ax = b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7</cp:revision>
  <dcterms:modified xsi:type="dcterms:W3CDTF">2015-04-08T04:56:09Z</dcterms:modified>
</cp:coreProperties>
</file>